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31C-8408-9F4C-956D-DBDD9858F8D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408E-F476-AD43-A75F-77C68C0F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0 at 2.2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55"/>
            <a:ext cx="9144000" cy="47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38"/>
            <a:ext cx="9144000" cy="60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51"/>
            <a:ext cx="9144000" cy="66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7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231"/>
            <a:ext cx="9144000" cy="56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0 at 2.2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4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0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1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2.2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8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</dc:creator>
  <cp:lastModifiedBy>Wolf, Kristen M</cp:lastModifiedBy>
  <cp:revision>2</cp:revision>
  <dcterms:created xsi:type="dcterms:W3CDTF">2013-07-10T21:47:19Z</dcterms:created>
  <dcterms:modified xsi:type="dcterms:W3CDTF">2013-10-01T18:11:22Z</dcterms:modified>
</cp:coreProperties>
</file>